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E4F9-1826-48F5-89FA-6DF820E2A961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C35F8-B9C9-4F9E-8E87-5663166CE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5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7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C35F8-B9C9-4F9E-8E87-5663166CE0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3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3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6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0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6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0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4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0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2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2969D-280A-47E5-913D-7C2ACF54A70E}" type="datetimeFigureOut">
              <a:rPr lang="en-US" smtClean="0"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C70F3-9693-493B-A855-DC3A08210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7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_mainmenu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Central</a:t>
            </a:r>
            <a:br>
              <a:rPr lang="en-US" dirty="0" smtClean="0"/>
            </a:br>
            <a:r>
              <a:rPr lang="en-US" dirty="0" smtClean="0"/>
              <a:t>Approval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</a:t>
            </a:r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Why</a:t>
            </a:r>
          </a:p>
          <a:p>
            <a:r>
              <a:rPr lang="en-US" dirty="0" smtClean="0"/>
              <a:t>How Often</a:t>
            </a:r>
            <a:endParaRPr lang="en-US" dirty="0"/>
          </a:p>
        </p:txBody>
      </p:sp>
      <p:sp>
        <p:nvSpPr>
          <p:cNvPr id="8" name="TextBox 7">
            <a:hlinkClick r:id="" action="ppaction://hlinkshowjump?jump=firstslide"/>
          </p:cNvPr>
          <p:cNvSpPr txBox="1"/>
          <p:nvPr/>
        </p:nvSpPr>
        <p:spPr>
          <a:xfrm>
            <a:off x="152400" y="6154269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hlinkClick r:id="" action="ppaction://hlinkshowjump?jump=firstslide"/>
              </a:rPr>
              <a:t>Main Menu</a:t>
            </a:r>
            <a:endParaRPr lang="en-US" sz="14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" y="6154269"/>
            <a:ext cx="838200" cy="539671"/>
            <a:chOff x="152400" y="6154269"/>
            <a:chExt cx="838200" cy="539671"/>
          </a:xfrm>
        </p:grpSpPr>
        <p:sp>
          <p:nvSpPr>
            <p:cNvPr id="10" name="Rounded Rectangle 9"/>
            <p:cNvSpPr/>
            <p:nvPr userDrawn="1"/>
          </p:nvSpPr>
          <p:spPr>
            <a:xfrm>
              <a:off x="152400" y="6172200"/>
              <a:ext cx="838200" cy="52174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hlinkClick r:id="rId3" action="ppaction://hlinkpres?slideindex=1&amp;slidetitle="/>
            </p:cNvPr>
            <p:cNvSpPr txBox="1"/>
            <p:nvPr/>
          </p:nvSpPr>
          <p:spPr>
            <a:xfrm>
              <a:off x="152400" y="6154269"/>
              <a:ext cx="83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hlinkClick r:id="rId3" action="ppaction://hlinkpres?slideindex=1&amp;slidetitle="/>
                </a:rPr>
                <a:t>Main Menu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130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" y="1748790"/>
            <a:ext cx="8538210" cy="3360420"/>
          </a:xfrm>
          <a:prstGeom prst="rect">
            <a:avLst/>
          </a:prstGeom>
        </p:spPr>
      </p:pic>
      <p:sp>
        <p:nvSpPr>
          <p:cNvPr id="3" name="Left Arrow 2">
            <a:hlinkClick r:id="" action="ppaction://hlinkshowjump?jump=previousslide"/>
          </p:cNvPr>
          <p:cNvSpPr/>
          <p:nvPr/>
        </p:nvSpPr>
        <p:spPr>
          <a:xfrm>
            <a:off x="302895" y="5943600"/>
            <a:ext cx="1297305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71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On-screen Show (4:3)</PresentationFormat>
  <Paragraphs>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Curriculum Central Approval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Central Basics</dc:title>
  <dc:creator>Melissa</dc:creator>
  <cp:lastModifiedBy>Melissa</cp:lastModifiedBy>
  <cp:revision>8</cp:revision>
  <dcterms:created xsi:type="dcterms:W3CDTF">2012-03-17T07:40:02Z</dcterms:created>
  <dcterms:modified xsi:type="dcterms:W3CDTF">2012-03-17T08:30:43Z</dcterms:modified>
</cp:coreProperties>
</file>